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62504-D670-41C1-A34E-9966E8542825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16/11/2015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BAAE0-F358-463D-B79D-9B7B81EC94DF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89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08B20-F973-4094-A777-DE75A6EF4291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16/11/2015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CC328-CE1F-4754-BEA7-997E6A10F3C1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826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6F50-59B3-4A14-ADB4-AC7429C3BE7D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16/11/2015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2FC36-BAC6-49E9-960E-757F5F2E6C34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18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2BEAE-B494-4F42-ACC7-F8DD57279CF7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16/11/2015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274D3-DAFC-4731-9323-29ECD320DD2D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623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799C5-920C-4752-B322-3827C6F06C19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16/11/2015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76E8E-CDBD-4D57-85BA-A3F289939E85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594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51025-42B9-4DC9-AC0F-9932C2EADDC2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16/11/2015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27814-5CD3-4247-A7CA-D9E437C4EDB3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30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BD375-21AE-4F1B-A44B-1A710F86619E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16/11/2015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57A05-F82D-4675-B1EF-3EEA6CC0DF6B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26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6A21A-BE74-4A30-9087-C4EC9B4BADCB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16/11/2015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70CBA-7DC2-4E48-BBDC-003A9C49D2B9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636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2716B-1205-4E3A-9D44-9F7757D59154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16/11/2015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FA03D-0F09-4D8A-AF52-24367983A38C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20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A7CC-DA95-4292-A04D-91A31CDF16A4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16/11/2015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7A8FE-2B06-41FC-9E85-CB14B6AE4319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200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0FE3A-6C8F-41E8-B851-2E0AE47C0928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16/11/2015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448BD-9B41-4DA9-8506-867A01214607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47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1542D9-5AEF-4D77-8674-6AAC6A640180}" type="datetimeFigureOut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16/11/2015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6EB6A4-B72B-47CB-869F-F147BB36C308}" type="slidenum">
              <a:rPr lang="en-MY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06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upm.edu.m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21" t="24678" r="16114" b="10569"/>
          <a:stretch/>
        </p:blipFill>
        <p:spPr bwMode="auto">
          <a:xfrm>
            <a:off x="10344" y="13333"/>
            <a:ext cx="2761456" cy="1189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1640" y="18005"/>
            <a:ext cx="74168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MY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  <a:cs typeface="Arial" charset="0"/>
              </a:rPr>
              <a:t>TRAINING SESSION ON </a:t>
            </a:r>
          </a:p>
          <a:p>
            <a:pPr algn="ctr">
              <a:defRPr/>
            </a:pPr>
            <a:r>
              <a:rPr lang="en-MY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  <a:cs typeface="Arial" charset="0"/>
              </a:rPr>
              <a:t>SUBSCRIBED LIBRARY DATABASES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50825" y="1124744"/>
            <a:ext cx="864235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1147093"/>
            <a:ext cx="9144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VENUE</a:t>
            </a:r>
            <a:r>
              <a:rPr lang="en-US" sz="1600" b="1" dirty="0">
                <a:solidFill>
                  <a:srgbClr val="0070C0"/>
                </a:solidFill>
                <a:cs typeface="Arial" charset="0"/>
              </a:rPr>
              <a:t>:</a:t>
            </a:r>
            <a:r>
              <a:rPr lang="en-US" sz="1600" b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1600" b="1" dirty="0" err="1">
                <a:solidFill>
                  <a:prstClr val="black"/>
                </a:solidFill>
                <a:cs typeface="Arial" charset="0"/>
              </a:rPr>
              <a:t>Malawati</a:t>
            </a:r>
            <a:r>
              <a:rPr lang="en-US" sz="1600" b="1" dirty="0">
                <a:solidFill>
                  <a:prstClr val="black"/>
                </a:solidFill>
                <a:cs typeface="Arial" charset="0"/>
              </a:rPr>
              <a:t> Room, Ground Floor,  Blok A, Perpustakaan Sultan Abdul Samad, UPM</a:t>
            </a:r>
            <a:endParaRPr lang="en-MY" sz="1600" b="1" dirty="0">
              <a:solidFill>
                <a:prstClr val="black"/>
              </a:solidFill>
              <a:cs typeface="Arial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018239"/>
              </p:ext>
            </p:extLst>
          </p:nvPr>
        </p:nvGraphicFramePr>
        <p:xfrm>
          <a:off x="250825" y="1485647"/>
          <a:ext cx="8641654" cy="440760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{93296810-A885-4BE3-A3E7-6D5BEEA58F35}</a:tableStyleId>
              </a:tblPr>
              <a:tblGrid>
                <a:gridCol w="1224831"/>
                <a:gridCol w="1455225"/>
                <a:gridCol w="1568415"/>
                <a:gridCol w="1440160"/>
                <a:gridCol w="1512747"/>
                <a:gridCol w="1440276"/>
              </a:tblGrid>
              <a:tr h="618843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  <a:p>
                      <a:pPr algn="l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MY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16/11/2015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Monday</a:t>
                      </a:r>
                      <a:endParaRPr lang="en-MY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17/11/2015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Tuesday</a:t>
                      </a:r>
                      <a:endParaRPr lang="en-MY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18/11/2015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Wednesday</a:t>
                      </a:r>
                      <a:endParaRPr lang="en-MY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19/11/2015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Thursday</a:t>
                      </a:r>
                      <a:endParaRPr lang="en-MY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20/11/2015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Friday</a:t>
                      </a:r>
                      <a:endParaRPr lang="en-MY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755841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9.00 </a:t>
                      </a:r>
                      <a:r>
                        <a:rPr lang="en-US" dirty="0" err="1" smtClean="0"/>
                        <a:t>a.m</a:t>
                      </a:r>
                      <a:r>
                        <a:rPr lang="en-US" dirty="0" smtClean="0"/>
                        <a:t>  </a:t>
                      </a:r>
                    </a:p>
                    <a:p>
                      <a:pPr algn="ctr"/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11.00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a.m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auhaus 93" panose="04030905020B02020C02" pitchFamily="82" charset="0"/>
                        </a:rPr>
                        <a:t>CAMBRIDGE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auhaus 93" panose="04030905020B02020C02" pitchFamily="82" charset="0"/>
                        </a:rPr>
                        <a:t>UNIVERSITY PRESS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Scope: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Business/ Humanities/ Social Sciences / Science and Technology  etc.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(Mr David Teoh)</a:t>
                      </a:r>
                    </a:p>
                    <a:p>
                      <a:pPr algn="ctr"/>
                      <a:endParaRPr lang="en-MY" sz="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auhaus 93" panose="04030905020B02020C02" pitchFamily="82" charset="0"/>
                        </a:rPr>
                        <a:t>WILEY ONLINE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Scope: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Agricultural and Animal Sciences / Engineering/ Social Science and Technology / Health Sciences / Humanities etc.</a:t>
                      </a:r>
                    </a:p>
                    <a:p>
                      <a:pPr algn="ctr"/>
                      <a:r>
                        <a:rPr lang="en-MY" sz="1000" b="1" dirty="0" smtClean="0"/>
                        <a:t>(Ms </a:t>
                      </a:r>
                      <a:r>
                        <a:rPr lang="en-MY" sz="1000" b="1" dirty="0" err="1" smtClean="0"/>
                        <a:t>Najwa</a:t>
                      </a:r>
                      <a:r>
                        <a:rPr lang="en-MY" sz="1000" b="1" dirty="0" smtClean="0"/>
                        <a:t> </a:t>
                      </a:r>
                      <a:r>
                        <a:rPr lang="en-MY" sz="1000" b="1" dirty="0" err="1" smtClean="0"/>
                        <a:t>Azhar</a:t>
                      </a:r>
                      <a:r>
                        <a:rPr lang="en-MY" sz="10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Bauhaus 93" panose="04030905020B02020C02" pitchFamily="82" charset="0"/>
                        </a:rPr>
                        <a:t> PROQUEST</a:t>
                      </a:r>
                    </a:p>
                    <a:p>
                      <a:pPr algn="ctr"/>
                      <a:r>
                        <a:rPr lang="en-US" sz="1000" dirty="0" smtClean="0"/>
                        <a:t>Scope:</a:t>
                      </a:r>
                      <a:endParaRPr lang="en-US" sz="1000" baseline="0" dirty="0" smtClean="0"/>
                    </a:p>
                    <a:p>
                      <a:pPr algn="ctr"/>
                      <a:r>
                        <a:rPr lang="en-MY" sz="1000" dirty="0" smtClean="0"/>
                        <a:t>Arts/Business/Health &amp; Medicine/Literature &amp; Language/</a:t>
                      </a:r>
                    </a:p>
                    <a:p>
                      <a:pPr algn="ctr"/>
                      <a:r>
                        <a:rPr lang="en-MY" sz="1000" dirty="0" smtClean="0"/>
                        <a:t>Science &amp; Technology/Social Sciences  etc.</a:t>
                      </a:r>
                    </a:p>
                    <a:p>
                      <a:pPr algn="ctr"/>
                      <a:r>
                        <a:rPr lang="en-MY" sz="1000" b="1" dirty="0" smtClean="0"/>
                        <a:t>(Mr Henry </a:t>
                      </a:r>
                      <a:r>
                        <a:rPr lang="en-MY" sz="1000" b="1" dirty="0" err="1" smtClean="0"/>
                        <a:t>Lok</a:t>
                      </a:r>
                      <a:r>
                        <a:rPr lang="en-MY" sz="1000" b="1" dirty="0" smtClean="0"/>
                        <a:t>)</a:t>
                      </a:r>
                      <a:endParaRPr lang="en-MY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auhaus 93" panose="04030905020B02020C02" pitchFamily="82" charset="0"/>
                        </a:rPr>
                        <a:t>SCIENCE DIRECT &amp; SCOPUS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Scope:   </a:t>
                      </a:r>
                      <a:r>
                        <a:rPr kumimoji="0" lang="en-MY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Social Sciences / Science and Technology</a:t>
                      </a:r>
                    </a:p>
                    <a:p>
                      <a:pPr algn="ctr"/>
                      <a:r>
                        <a:rPr lang="en-MY" sz="1000" b="1" dirty="0" smtClean="0"/>
                        <a:t>(Ms Yu Lang)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MY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auhaus 93" panose="04030905020B02020C02" pitchFamily="82" charset="0"/>
                        </a:rPr>
                        <a:t>EMERALD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Scope: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Engineering/ General Management/ Human Resources/ Information Management/  Marketing/ Operations/ Production  etc.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(</a:t>
                      </a:r>
                      <a:r>
                        <a:rPr kumimoji="0" lang="en-MY" sz="100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Mdm</a:t>
                      </a:r>
                      <a:r>
                        <a:rPr kumimoji="0" lang="en-MY" sz="1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en-MY" sz="1000" b="1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Sarjit</a:t>
                      </a:r>
                      <a:r>
                        <a:rPr kumimoji="0" lang="en-MY" sz="1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Kaur)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MY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4493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11.00 </a:t>
                      </a:r>
                      <a:r>
                        <a:rPr lang="en-US" dirty="0" err="1" smtClean="0"/>
                        <a:t>a.m</a:t>
                      </a:r>
                      <a:r>
                        <a:rPr lang="en-US" dirty="0" smtClean="0"/>
                        <a:t>  </a:t>
                      </a:r>
                    </a:p>
                    <a:p>
                      <a:pPr algn="ctr"/>
                      <a:r>
                        <a:rPr lang="en-US" dirty="0" smtClean="0"/>
                        <a:t>to</a:t>
                      </a:r>
                    </a:p>
                    <a:p>
                      <a:pPr algn="ctr"/>
                      <a:r>
                        <a:rPr lang="en-US" dirty="0" smtClean="0"/>
                        <a:t>1.00 </a:t>
                      </a:r>
                      <a:r>
                        <a:rPr lang="en-US" dirty="0" err="1" smtClean="0"/>
                        <a:t>p.m</a:t>
                      </a:r>
                      <a:endParaRPr lang="en-MY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Bauhaus 93" panose="04030905020B02020C02" pitchFamily="82" charset="0"/>
                        </a:rPr>
                        <a:t>SPRINGER LINK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Scope 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Chemical Sciences/ Computer Science/ Earth and Environmental Sciences/ Life Sciences/ Geosciences  etc.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MY" sz="10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(Ms Mandy Sum)</a:t>
                      </a:r>
                    </a:p>
                    <a:p>
                      <a:pPr algn="ctr"/>
                      <a:endParaRPr lang="en-US" sz="1000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MY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0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000" b="1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MY" sz="10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105" y="5919288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MY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TRAINING WILL BE CONDUCTED BY EXPERTS FROM THE PUBLISHER </a:t>
            </a:r>
            <a:endParaRPr lang="en-MY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348" y="6070945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MY" sz="1200" b="1" dirty="0">
                <a:solidFill>
                  <a:prstClr val="black"/>
                </a:solidFill>
                <a:latin typeface="Arial" charset="0"/>
                <a:cs typeface="Arial" charset="0"/>
              </a:rPr>
              <a:t>All library users are invited for the training. We are looking forward to seeing you in our training session. </a:t>
            </a:r>
            <a:endParaRPr lang="en-MY" sz="1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0" y="6209444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prstClr val="black"/>
                </a:solidFill>
                <a:cs typeface="Arial" charset="0"/>
              </a:rPr>
              <a:t>For any enquiries, please contact: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cs typeface="Arial" charset="0"/>
              </a:rPr>
              <a:t>Information  Services  Division (03-89468625/8620)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cs typeface="Arial" charset="0"/>
              </a:rPr>
              <a:t>Reader’s Advisory Desk (03-89468642) or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cs typeface="Arial" charset="0"/>
              </a:rPr>
              <a:t>Visit our website(</a:t>
            </a:r>
            <a:r>
              <a:rPr lang="en-US" sz="1000" dirty="0">
                <a:solidFill>
                  <a:prstClr val="black"/>
                </a:solidFill>
                <a:cs typeface="Arial" charset="0"/>
                <a:hlinkClick r:id="rId3"/>
              </a:rPr>
              <a:t>http://www.lib.upm.edu.my</a:t>
            </a:r>
            <a:r>
              <a:rPr lang="en-US" sz="1000" dirty="0">
                <a:solidFill>
                  <a:prstClr val="black"/>
                </a:solidFill>
                <a:cs typeface="Arial" charset="0"/>
              </a:rPr>
              <a:t>) for more information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MY" b="1" dirty="0">
              <a:solidFill>
                <a:prstClr val="black"/>
              </a:solidFill>
              <a:cs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50823" y="1482736"/>
            <a:ext cx="1240189" cy="6479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104626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243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upm</dc:creator>
  <cp:lastModifiedBy>Nor Adida</cp:lastModifiedBy>
  <cp:revision>2</cp:revision>
  <dcterms:created xsi:type="dcterms:W3CDTF">2015-11-05T10:35:38Z</dcterms:created>
  <dcterms:modified xsi:type="dcterms:W3CDTF">2015-11-16T07:17:32Z</dcterms:modified>
</cp:coreProperties>
</file>