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44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864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7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0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5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AF838-41A0-42B1-97DC-3AC111BE393A}" type="datetimeFigureOut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22/2/2022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95BFB-36E0-4137-A2B8-A69BB065BB30}" type="slidenum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351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23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46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865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440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96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7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77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F838-41A0-42B1-97DC-3AC111BE393A}" type="datetimeFigureOut">
              <a:rPr lang="en-MY" smtClean="0"/>
              <a:t>22/2/2022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7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8010" y="2459646"/>
            <a:ext cx="345638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Name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Matric Number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3MT Title</a:t>
            </a: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2B6B8435-07BC-4199-B204-CA45E48765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425" y="347406"/>
            <a:ext cx="2256504" cy="10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1143000"/>
          </a:xfrm>
        </p:spPr>
        <p:txBody>
          <a:bodyPr/>
          <a:lstStyle/>
          <a:p>
            <a:pPr algn="ctr"/>
            <a:r>
              <a:rPr lang="en-MY" dirty="0"/>
              <a:t>PRESENTATION SLIDE</a:t>
            </a:r>
          </a:p>
        </p:txBody>
      </p:sp>
    </p:spTree>
    <p:extLst>
      <p:ext uri="{BB962C8B-B14F-4D97-AF65-F5344CB8AC3E}">
        <p14:creationId xmlns:p14="http://schemas.microsoft.com/office/powerpoint/2010/main" val="388169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Bodoni MT</vt:lpstr>
      <vt:lpstr>Calibri</vt:lpstr>
      <vt:lpstr>Calibri Light</vt:lpstr>
      <vt:lpstr>Office Theme</vt:lpstr>
      <vt:lpstr>Custom Design</vt:lpstr>
      <vt:lpstr>PowerPoint Presentation</vt:lpstr>
      <vt:lpstr>PRESENTATION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UPM</dc:creator>
  <cp:lastModifiedBy>SGS</cp:lastModifiedBy>
  <cp:revision>5</cp:revision>
  <dcterms:created xsi:type="dcterms:W3CDTF">2021-03-15T07:43:04Z</dcterms:created>
  <dcterms:modified xsi:type="dcterms:W3CDTF">2022-02-22T14:32:40Z</dcterms:modified>
</cp:coreProperties>
</file>